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51c41ff2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51c41ff2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51c41ff2b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51c41ff2b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9938ef16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9938ef16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1c41ff2b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1c41ff2b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1c41ff2b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1c41ff2b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1c41ff2b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1c41ff2b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1c41ff2b0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1c41ff2b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1.jp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meetup.com/rladies-aurora/" TargetMode="External"/><Relationship Id="rId4" Type="http://schemas.openxmlformats.org/officeDocument/2006/relationships/hyperlink" Target="https://discord.gg/EXKYNCSFBk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12.png"/><Relationship Id="rId7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896975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Transcriptomics Series: </a:t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🧬 Single-cell analysis with Seurat</a:t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563700"/>
            <a:ext cx="8520600" cy="23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517">
                <a:solidFill>
                  <a:schemeClr val="dk1"/>
                </a:solidFill>
              </a:rPr>
              <a:t>June 24</a:t>
            </a:r>
            <a:r>
              <a:rPr lang="en" sz="2517">
                <a:solidFill>
                  <a:schemeClr val="dk1"/>
                </a:solidFill>
              </a:rPr>
              <a:t>, 2025</a:t>
            </a:r>
            <a:endParaRPr sz="2517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517">
              <a:solidFill>
                <a:schemeClr val="dk1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147675" cy="114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40225"/>
            <a:ext cx="8520600" cy="8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352"/>
              <a:buFont typeface="Arial"/>
              <a:buNone/>
            </a:pPr>
            <a:r>
              <a:rPr lang="en" sz="3400"/>
              <a:t>Transcriptomics Series: </a:t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352"/>
              <a:buFont typeface="Arial"/>
              <a:buNone/>
            </a:pPr>
            <a:r>
              <a:rPr lang="en" sz="3400"/>
              <a:t>🧬 Single-cell analysis with Seurat</a:t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352"/>
              <a:buFont typeface="Arial"/>
              <a:buNone/>
            </a:pPr>
            <a:r>
              <a:t/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2445300" y="1307775"/>
            <a:ext cx="4198800" cy="11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Today’s Speaker: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Natalie Davidson, PhD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Assistant Professor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Division of Reproductive Sciences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Department of Obstetrics and Gynecology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70800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2363" y="1865371"/>
            <a:ext cx="1399275" cy="195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217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sponsor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1104125" y="2978500"/>
            <a:ext cx="7121100" cy="13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The Lozupone lab combines bioinformatics and experimental work to understand the driving factors of human microbiota composition, host:microbe interactions, and the intersection with diet in a variety of disease contexts. Our work has a particular focus on HIV, cancer and </a:t>
            </a:r>
            <a:r>
              <a:rPr i="1" lang="en" sz="1500">
                <a:solidFill>
                  <a:schemeClr val="dk1"/>
                </a:solidFill>
              </a:rPr>
              <a:t>Clostridioides difficile</a:t>
            </a:r>
            <a:r>
              <a:rPr lang="en" sz="1500">
                <a:solidFill>
                  <a:schemeClr val="dk1"/>
                </a:solidFill>
              </a:rPr>
              <a:t> infection.​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71" name="Google Shape;71;p15" title="Screenshot 2025-06-24 at 10.28.47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7836" y="972025"/>
            <a:ext cx="6308325" cy="182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Who We R!?</a:t>
            </a:r>
            <a:endParaRPr sz="3600"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 b="0" l="8466" r="7287" t="0"/>
          <a:stretch/>
        </p:blipFill>
        <p:spPr>
          <a:xfrm>
            <a:off x="5789149" y="0"/>
            <a:ext cx="335485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675" y="845300"/>
            <a:ext cx="5213148" cy="1977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 rotWithShape="1">
          <a:blip r:embed="rId5">
            <a:alphaModFix/>
          </a:blip>
          <a:srcRect b="0" l="0" r="0" t="35090"/>
          <a:stretch/>
        </p:blipFill>
        <p:spPr>
          <a:xfrm>
            <a:off x="872350" y="3038825"/>
            <a:ext cx="2286714" cy="1795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17850" y="3265550"/>
            <a:ext cx="2339975" cy="121367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2333825" y="2823150"/>
            <a:ext cx="3324000" cy="2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R-Ladies Kick-off Event on Jul 25, 2024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800100" y="4799275"/>
            <a:ext cx="49890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RLA 2024 Co-organizer team: Jade, Keenan, Janani, Kewalin, Stacey (left to right)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4570800"/>
            <a:ext cx="572700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New Members?</a:t>
            </a:r>
            <a:endParaRPr sz="3600"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1. Join us, RSVP for events on </a:t>
            </a:r>
            <a:r>
              <a:rPr b="1" lang="en" sz="1500"/>
              <a:t>Meetup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hlinkClick r:id="rId3"/>
              </a:rPr>
              <a:t>https://www.meetup.com/rladies-aurora/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2. Join our discussion forum on </a:t>
            </a:r>
            <a:r>
              <a:rPr b="1" lang="en" sz="1500"/>
              <a:t>Discord</a:t>
            </a:r>
            <a:endParaRPr b="1"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hlinkClick r:id="rId4"/>
              </a:rPr>
              <a:t>https://bit.ly/RLA-discord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570800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 title="Screenshot 2025-04-29 at 3.13.01 PM.png"/>
          <p:cNvPicPr preferRelativeResize="0"/>
          <p:nvPr/>
        </p:nvPicPr>
        <p:blipFill rotWithShape="1">
          <a:blip r:embed="rId6">
            <a:alphaModFix/>
          </a:blip>
          <a:srcRect b="0" l="0" r="9714" t="0"/>
          <a:stretch/>
        </p:blipFill>
        <p:spPr>
          <a:xfrm>
            <a:off x="4374750" y="0"/>
            <a:ext cx="47874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 rotWithShape="1">
          <a:blip r:embed="rId7">
            <a:alphaModFix/>
          </a:blip>
          <a:srcRect b="18943" l="0" r="0" t="0"/>
          <a:stretch/>
        </p:blipFill>
        <p:spPr>
          <a:xfrm>
            <a:off x="4344925" y="0"/>
            <a:ext cx="1080502" cy="38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494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20</a:t>
            </a:r>
            <a:r>
              <a:rPr lang="en" sz="3600"/>
              <a:t>25 Workshops</a:t>
            </a:r>
            <a:endParaRPr sz="3600"/>
          </a:p>
        </p:txBody>
      </p:sp>
      <p:grpSp>
        <p:nvGrpSpPr>
          <p:cNvPr id="98" name="Google Shape;98;p18"/>
          <p:cNvGrpSpPr/>
          <p:nvPr/>
        </p:nvGrpSpPr>
        <p:grpSpPr>
          <a:xfrm>
            <a:off x="6059632" y="325775"/>
            <a:ext cx="3089299" cy="3753500"/>
            <a:chOff x="5476450" y="1017725"/>
            <a:chExt cx="3471902" cy="4226439"/>
          </a:xfrm>
        </p:grpSpPr>
        <p:pic>
          <p:nvPicPr>
            <p:cNvPr id="99" name="Google Shape;99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476450" y="1017725"/>
              <a:ext cx="1024965" cy="795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0" name="Google Shape;100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680475" y="1017725"/>
              <a:ext cx="2267877" cy="795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" name="Google Shape;101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476450" y="1887700"/>
              <a:ext cx="3471900" cy="335646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2" name="Google Shape;10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570800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290700" y="1053600"/>
            <a:ext cx="6276300" cy="27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Monthly social + networking events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Python in R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Transcriptomics series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Data wrangling with transcriptomics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lang="en" sz="1700"/>
              <a:t>From Raw Data (fastq) to Counts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b="1" lang="en" sz="1700"/>
              <a:t>Single-cell RNAseq analysis with Seurat (today!)</a:t>
            </a:r>
            <a:endParaRPr b="1"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RLA’s year in review 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Char char="○"/>
            </a:pPr>
            <a:r>
              <a:rPr lang="en" sz="1700">
                <a:solidFill>
                  <a:schemeClr val="dk1"/>
                </a:solidFill>
              </a:rPr>
              <a:t>Differential gene expression analysis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Today! June 24, 2025</a:t>
            </a:r>
            <a:endParaRPr sz="3600"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616500" y="1228675"/>
            <a:ext cx="771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500">
                <a:solidFill>
                  <a:schemeClr val="dk1"/>
                </a:solidFill>
              </a:rPr>
              <a:t>Introduction to single-cell </a:t>
            </a:r>
            <a:r>
              <a:rPr lang="en" sz="1500">
                <a:solidFill>
                  <a:schemeClr val="dk1"/>
                </a:solidFill>
              </a:rPr>
              <a:t>RNA seq</a:t>
            </a:r>
            <a:r>
              <a:rPr lang="en" sz="1500">
                <a:solidFill>
                  <a:schemeClr val="dk1"/>
                </a:solidFill>
              </a:rPr>
              <a:t> data</a:t>
            </a:r>
            <a:endParaRPr sz="1500">
              <a:solidFill>
                <a:schemeClr val="dk1"/>
              </a:solidFill>
            </a:endParaRPr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500">
                <a:solidFill>
                  <a:schemeClr val="dk1"/>
                </a:solidFill>
              </a:rPr>
              <a:t>Overview of Seurat package</a:t>
            </a:r>
            <a:endParaRPr sz="1500">
              <a:solidFill>
                <a:schemeClr val="dk1"/>
              </a:solidFill>
            </a:endParaRPr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500">
                <a:solidFill>
                  <a:schemeClr val="dk1"/>
                </a:solidFill>
              </a:rPr>
              <a:t>Data Visualization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				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						 						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Ping us on Discord with any Questions –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70800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175" y="2296400"/>
            <a:ext cx="6999374" cy="153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